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69" r:id="rId16"/>
    <p:sldId id="272" r:id="rId17"/>
    <p:sldId id="273" r:id="rId18"/>
    <p:sldId id="277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19.07.2016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55;&#1086;&#1083;&#1100;&#1079;&#1086;&#1074;&#1072;&#1090;&#1077;&#1083;&#1100;\Desktop\&#1084;&#1091;&#1079;&#1099;&#1082;&#1072;%20&#1087;&#1076;&#1076;\&#1084;&#1091;&#1079;&#1099;&#1082;&#1072;%20&#1087;&#1088;&#1077;&#1079;&#1077;&#1085;&#1090;&#1072;&#1094;&#1080;&#1103;\&#1084;&#1085;&#1077;%20&#1085;&#1088;&#1072;&#1074;&#1080;&#1090;&#1089;&#1103;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99792" y="357166"/>
            <a:ext cx="5976664" cy="2857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Акция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 «ЧИСТОЕ ДЕТСТВО»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в</a:t>
            </a:r>
            <a:r>
              <a:rPr kumimoji="0" lang="ru-RU" sz="3200" b="1" i="0" u="none" strike="noStrike" kern="120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 рамках проекта «Экологический календарь»</a:t>
            </a:r>
            <a:endParaRPr kumimoji="0" lang="ru-RU" sz="3200" b="1" i="0" u="none" strike="noStrike" kern="120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6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5286388"/>
            <a:ext cx="4124002" cy="1166948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158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города Ростова-на-Дону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</a:t>
            </a:r>
          </a:p>
          <a:p>
            <a:pPr>
              <a:spcBef>
                <a:spcPts val="0"/>
              </a:spcBef>
            </a:pP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мне нравитс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1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ЦЕЛЬ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21497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 Привлечь внимание общественности к проблеме загрязнения окружающей среды через подготовку         </a:t>
            </a:r>
          </a:p>
          <a:p>
            <a:pPr algn="ctr">
              <a:buNone/>
            </a:pPr>
            <a:r>
              <a:rPr lang="ru-RU" sz="2400" dirty="0" smtClean="0"/>
              <a:t> и реализацию акции по очистке прилегающей к детскому саду территории от свалок мусора</a:t>
            </a:r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dirty="0"/>
          </a:p>
        </p:txBody>
      </p:sp>
      <p:pic>
        <p:nvPicPr>
          <p:cNvPr id="7171" name="Picture 3" descr="F:\АКЦИЯ ЭКОЛОГИЯ ЧИСТОЕ ДЕТСТВО\IMG_3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857496"/>
            <a:ext cx="5500662" cy="36671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-2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УЧАСТНИКИ</a:t>
            </a:r>
            <a:endParaRPr lang="ru-RU" sz="36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Содержимое 3" descr="IMG_34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12821"/>
          <a:stretch>
            <a:fillRect/>
          </a:stretch>
        </p:blipFill>
        <p:spPr>
          <a:xfrm>
            <a:off x="285719" y="857232"/>
            <a:ext cx="4179122" cy="2428892"/>
          </a:xfrm>
        </p:spPr>
      </p:pic>
      <p:sp>
        <p:nvSpPr>
          <p:cNvPr id="5" name="Содержимое 4"/>
          <p:cNvSpPr txBox="1">
            <a:spLocks/>
          </p:cNvSpPr>
          <p:nvPr/>
        </p:nvSpPr>
        <p:spPr>
          <a:xfrm>
            <a:off x="5929322" y="1000108"/>
            <a:ext cx="2857520" cy="5126055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Сотрудники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МБДОУ №158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800" dirty="0" smtClean="0"/>
              <a:t>Дети</a:t>
            </a:r>
          </a:p>
        </p:txBody>
      </p:sp>
      <p:pic>
        <p:nvPicPr>
          <p:cNvPr id="1026" name="Picture 2" descr="F:\АКЦИЯ ЭКОЛОГИЯ ЧИСТОЕ ДЕТСТВО\IMG_3460.JPG"/>
          <p:cNvPicPr>
            <a:picLocks noChangeAspect="1" noChangeArrowheads="1"/>
          </p:cNvPicPr>
          <p:nvPr/>
        </p:nvPicPr>
        <p:blipFill>
          <a:blip r:embed="rId3" cstate="print"/>
          <a:srcRect t="7377" b="4098"/>
          <a:stretch>
            <a:fillRect/>
          </a:stretch>
        </p:blipFill>
        <p:spPr bwMode="auto">
          <a:xfrm>
            <a:off x="1714480" y="2643182"/>
            <a:ext cx="4357717" cy="2571768"/>
          </a:xfrm>
          <a:prstGeom prst="rect">
            <a:avLst/>
          </a:prstGeom>
          <a:noFill/>
        </p:spPr>
      </p:pic>
      <p:pic>
        <p:nvPicPr>
          <p:cNvPr id="7" name="Содержимое 6" descr="IMG_345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2586" b="4310"/>
          <a:stretch>
            <a:fillRect/>
          </a:stretch>
        </p:blipFill>
        <p:spPr>
          <a:xfrm>
            <a:off x="4714876" y="4000504"/>
            <a:ext cx="4143404" cy="2571768"/>
          </a:xfrm>
        </p:spPr>
      </p:pic>
      <p:sp>
        <p:nvSpPr>
          <p:cNvPr id="9" name="Содержимое 4"/>
          <p:cNvSpPr txBox="1">
            <a:spLocks/>
          </p:cNvSpPr>
          <p:nvPr/>
        </p:nvSpPr>
        <p:spPr>
          <a:xfrm>
            <a:off x="285720" y="4643446"/>
            <a:ext cx="3857652" cy="2000264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800" dirty="0" smtClean="0"/>
              <a:t>Курсанты ИВТ </a:t>
            </a:r>
            <a:r>
              <a:rPr lang="ru-RU" sz="2800" dirty="0" err="1" smtClean="0"/>
              <a:t>им.Я.Г.Седова</a:t>
            </a:r>
            <a:r>
              <a:rPr lang="ru-RU" sz="2800" dirty="0" smtClean="0"/>
              <a:t>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Прохожие 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ОРГАНИЗАЦИОННЫЙ ЭТАП</a:t>
            </a:r>
            <a:endParaRPr lang="ru-RU" sz="36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Содержимое 3" descr="IMG_34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142983"/>
            <a:ext cx="4429156" cy="2952771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786314" y="1214422"/>
            <a:ext cx="3900486" cy="4911741"/>
          </a:xfrm>
        </p:spPr>
        <p:txBody>
          <a:bodyPr/>
          <a:lstStyle/>
          <a:p>
            <a:r>
              <a:rPr lang="ru-RU" dirty="0" smtClean="0"/>
              <a:t>Беседа</a:t>
            </a:r>
          </a:p>
          <a:p>
            <a:r>
              <a:rPr lang="ru-RU" dirty="0" err="1" smtClean="0"/>
              <a:t>Оргмомент</a:t>
            </a:r>
            <a:endParaRPr lang="ru-RU" dirty="0" smtClean="0"/>
          </a:p>
          <a:p>
            <a:r>
              <a:rPr lang="ru-RU" dirty="0" smtClean="0"/>
              <a:t>Выход за территорию </a:t>
            </a:r>
            <a:endParaRPr lang="ru-RU" dirty="0"/>
          </a:p>
        </p:txBody>
      </p:sp>
      <p:pic>
        <p:nvPicPr>
          <p:cNvPr id="2051" name="Picture 3" descr="F:\АКЦИЯ ЭКОЛОГИЯ ЧИСТОЕ ДЕТСТВО\IMG_3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357562"/>
            <a:ext cx="4786314" cy="31908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ОБЗОР   ОБЪЕКТА</a:t>
            </a:r>
            <a:endParaRPr lang="ru-RU" sz="36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Содержимое 3" descr="IMG_3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19" y="1071546"/>
            <a:ext cx="5250693" cy="3500462"/>
          </a:xfrm>
        </p:spPr>
      </p:pic>
      <p:pic>
        <p:nvPicPr>
          <p:cNvPr id="3074" name="Picture 2" descr="F:\АКЦИЯ ЭКОЛОГИЯ ЧИСТОЕ ДЕТСТВО\IMG_3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214686"/>
            <a:ext cx="4929190" cy="328612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ОПРОС ПРОХОЖИХ</a:t>
            </a:r>
            <a:endParaRPr lang="ru-RU" sz="36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Содержимое 3" descr="IMG_34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1071546"/>
            <a:ext cx="4038600" cy="2692400"/>
          </a:xfrm>
        </p:spPr>
      </p:pic>
      <p:pic>
        <p:nvPicPr>
          <p:cNvPr id="4098" name="Picture 2" descr="F:\АКЦИЯ ЭКОЛОГИЯ ЧИСТОЕ ДЕТСТВО\IMG_3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5036343" cy="3357562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57158" y="4500570"/>
            <a:ext cx="4038600" cy="188275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Анкетирование</a:t>
            </a:r>
          </a:p>
          <a:p>
            <a:r>
              <a:rPr lang="ru-RU" dirty="0" smtClean="0"/>
              <a:t>Чтение стихов</a:t>
            </a:r>
          </a:p>
          <a:p>
            <a:r>
              <a:rPr lang="ru-RU" dirty="0" smtClean="0"/>
              <a:t>Демонстрация плакатов</a:t>
            </a:r>
            <a:endParaRPr lang="ru-RU" dirty="0"/>
          </a:p>
        </p:txBody>
      </p:sp>
      <p:pic>
        <p:nvPicPr>
          <p:cNvPr id="10" name="Содержимое 3" descr="IMG_34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7652" y="3357561"/>
            <a:ext cx="4752961" cy="3168641"/>
          </a:xfrm>
          <a:prstGeom prst="rect">
            <a:avLst/>
          </a:prstGeom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УБОРКА ОБЪЕКТА</a:t>
            </a:r>
            <a:endParaRPr lang="ru-RU" sz="36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Содержимое 5" descr="IMG_34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214422"/>
            <a:ext cx="5036379" cy="3357586"/>
          </a:xfrm>
        </p:spPr>
      </p:pic>
      <p:pic>
        <p:nvPicPr>
          <p:cNvPr id="5122" name="Picture 2" descr="F:\АКЦИЯ ЭКОЛОГИЯ ЧИСТОЕ ДЕТСТВО\IMG_3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1901" y="3214686"/>
            <a:ext cx="5036379" cy="33575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УБОРКА ОБЪЕКТА</a:t>
            </a:r>
            <a:endParaRPr lang="ru-RU" sz="36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Содержимое 5" descr="IMG_34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43306" y="1071546"/>
            <a:ext cx="5180422" cy="3453615"/>
          </a:xfrm>
        </p:spPr>
      </p:pic>
      <p:pic>
        <p:nvPicPr>
          <p:cNvPr id="6146" name="Picture 2" descr="F:\АКЦИЯ ЭКОЛОГИЯ ЧИСТОЕ ДЕТСТВО\IMG_3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143248"/>
            <a:ext cx="5072066" cy="338137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УБОРКА ОБЪЕКТА</a:t>
            </a:r>
            <a:endParaRPr lang="ru-RU" sz="36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 descr="F:\АКЦИЯ ЭКОЛОГИЯ ЧИСТОЕ ДЕТСТВО\IMG_3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142984"/>
            <a:ext cx="5357818" cy="3571878"/>
          </a:xfrm>
          <a:prstGeom prst="rect">
            <a:avLst/>
          </a:prstGeom>
          <a:noFill/>
        </p:spPr>
      </p:pic>
      <p:pic>
        <p:nvPicPr>
          <p:cNvPr id="6" name="Содержимое 5" descr="IMG_344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3357562"/>
            <a:ext cx="4822065" cy="3214710"/>
          </a:xfrm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РЕЗУЛЬТАТ</a:t>
            </a:r>
            <a:endParaRPr lang="ru-RU" sz="36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3257544" cy="4983179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 </a:t>
            </a:r>
            <a:r>
              <a:rPr lang="ru-RU" dirty="0" smtClean="0">
                <a:solidFill>
                  <a:srgbClr val="FF0000"/>
                </a:solidFill>
              </a:rPr>
              <a:t>Выражаем благодарность курсантам ИВТ </a:t>
            </a:r>
            <a:r>
              <a:rPr lang="ru-RU" dirty="0" err="1" smtClean="0">
                <a:solidFill>
                  <a:srgbClr val="FF0000"/>
                </a:solidFill>
              </a:rPr>
              <a:t>им.Я.Г.Седова</a:t>
            </a:r>
            <a:r>
              <a:rPr lang="ru-RU" dirty="0" smtClean="0">
                <a:solidFill>
                  <a:srgbClr val="FF0000"/>
                </a:solidFill>
              </a:rPr>
              <a:t>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F:\АКЦИЯ ЭКОЛОГИЯ ЧИСТОЕ ДЕТСТВО\IMG_3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1142984"/>
            <a:ext cx="4786346" cy="2857520"/>
          </a:xfrm>
          <a:prstGeom prst="rect">
            <a:avLst/>
          </a:prstGeom>
          <a:noFill/>
        </p:spPr>
      </p:pic>
      <p:pic>
        <p:nvPicPr>
          <p:cNvPr id="8194" name="Picture 2" descr="F:\АКЦИЯ ЭКОЛОГИЯ ЧИСТОЕ ДЕТСТВО\IMG_3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643314"/>
            <a:ext cx="4429156" cy="2905145"/>
          </a:xfrm>
          <a:prstGeom prst="rect">
            <a:avLst/>
          </a:prstGeom>
          <a:noFill/>
        </p:spPr>
      </p:pic>
      <p:pic>
        <p:nvPicPr>
          <p:cNvPr id="8196" name="Picture 4" descr="F:\АКЦИЯ ЭКОЛОГИЯ ЧИСТОЕ ДЕТСТВО\IMG_34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214686"/>
            <a:ext cx="4429156" cy="338137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НА ПАМЯТЬ  ЖИТЕЛЯМ  РАЙОНА</a:t>
            </a:r>
            <a:endParaRPr lang="ru-RU" sz="36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Содержимое 7" descr="IMG_34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14678" y="1214421"/>
            <a:ext cx="5610236" cy="3740158"/>
          </a:xfrm>
        </p:spPr>
      </p:pic>
      <p:pic>
        <p:nvPicPr>
          <p:cNvPr id="9" name="Содержимое 8" descr="IMG_347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5720" y="3168629"/>
            <a:ext cx="5072098" cy="3381399"/>
          </a:xfrm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2792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2700" b="1" u="sng" dirty="0" smtClean="0">
                <a:latin typeface="+mn-lt"/>
              </a:rPr>
              <a:t>ЦЕЛЬ ПРОЕКТА «ЭКОЛОГИЧЕСКИЙ КАЛЕНДАРЬ»</a:t>
            </a:r>
            <a:r>
              <a:rPr lang="ru-RU" sz="2700" dirty="0" smtClean="0">
                <a:latin typeface="+mn-lt"/>
              </a:rPr>
              <a:t/>
            </a:r>
            <a:br>
              <a:rPr lang="ru-RU" sz="2700" dirty="0" smtClean="0">
                <a:latin typeface="+mn-lt"/>
              </a:rPr>
            </a:br>
            <a:r>
              <a:rPr lang="ru-RU" sz="2700" dirty="0" smtClean="0">
                <a:latin typeface="+mn-lt"/>
              </a:rPr>
              <a:t/>
            </a:r>
            <a:br>
              <a:rPr lang="ru-RU" sz="2700" dirty="0" smtClean="0">
                <a:latin typeface="+mn-lt"/>
              </a:rPr>
            </a:br>
            <a:r>
              <a:rPr lang="ru-RU" sz="2700" b="1" dirty="0" smtClean="0">
                <a:latin typeface="+mn-lt"/>
              </a:rPr>
              <a:t>Формирование у детей и родителей  чувства сопричастности ко всему живому, гуманное отношение к окружающей среде и стремление проявлять заботу о сохранении природы. 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14620"/>
            <a:ext cx="8229600" cy="3857652"/>
          </a:xfrm>
        </p:spPr>
        <p:txBody>
          <a:bodyPr>
            <a:noAutofit/>
          </a:bodyPr>
          <a:lstStyle/>
          <a:p>
            <a:pPr lvl="0" algn="just"/>
            <a:r>
              <a:rPr lang="ru-RU" sz="2000" dirty="0" smtClean="0"/>
              <a:t>формировать знания об </a:t>
            </a:r>
            <a:r>
              <a:rPr lang="ru-RU" sz="2000" dirty="0" err="1" smtClean="0"/>
              <a:t>экосистемной</a:t>
            </a:r>
            <a:r>
              <a:rPr lang="ru-RU" sz="2000" dirty="0" smtClean="0"/>
              <a:t> организации природы Земли в границах обитания человека;</a:t>
            </a:r>
          </a:p>
          <a:p>
            <a:pPr lvl="0" algn="just"/>
            <a:r>
              <a:rPr lang="ru-RU" sz="2000" dirty="0" smtClean="0"/>
              <a:t>развивать познавательные умения детей и родителей при овладении исследовательскими методами познания  природы;</a:t>
            </a:r>
          </a:p>
          <a:p>
            <a:pPr lvl="0" algn="just"/>
            <a:r>
              <a:rPr lang="ru-RU" sz="2000" dirty="0" smtClean="0"/>
              <a:t>организовать практическую природоохранную деятельность детей и родителей;</a:t>
            </a:r>
          </a:p>
          <a:p>
            <a:pPr lvl="0" algn="just"/>
            <a:r>
              <a:rPr lang="ru-RU" sz="2000" dirty="0" smtClean="0"/>
              <a:t>развивать  взаимопонимание и взаимопомощь между детьми, педагогами, родителями, потребность в постоянном саморазвитии экологической культуры;</a:t>
            </a:r>
          </a:p>
          <a:p>
            <a:pPr lvl="0" algn="just"/>
            <a:r>
              <a:rPr lang="ru-RU" sz="2000" dirty="0" smtClean="0"/>
              <a:t>воспитывать у детей внимательное, разумное, бережное отношение к окружающей природе родного края.</a:t>
            </a:r>
            <a:endParaRPr lang="ru-RU" sz="2000" dirty="0"/>
          </a:p>
        </p:txBody>
      </p:sp>
    </p:spTree>
  </p:cSld>
  <p:clrMapOvr>
    <a:masterClrMapping/>
  </p:clrMapOvr>
  <p:transition advClick="0" advTm="4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ТОЛЬКО ВМЕСТЕ, ТОЛЬКО ДРУЖНО ПОМОГАТЬ ПРИРОДЕ НУЖНО!</a:t>
            </a:r>
            <a:endParaRPr lang="ru-RU" sz="36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АКЦИЯ ЭКОЛОГИЯ ЧИСТОЕ ДЕТСТВО\IMG_3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00174"/>
            <a:ext cx="7215238" cy="481015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42942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МЕРОПРИЯТИЯ 2016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42984"/>
            <a:ext cx="4143372" cy="498317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chemeClr val="accent2"/>
                </a:solidFill>
              </a:rPr>
              <a:t>День заповедников 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chemeClr val="accent2"/>
                </a:solidFill>
              </a:rPr>
              <a:t>и национальных парков     </a:t>
            </a:r>
          </a:p>
          <a:p>
            <a:pPr algn="ctr">
              <a:buNone/>
            </a:pPr>
            <a:r>
              <a:rPr lang="ru-RU" b="1" dirty="0" smtClean="0"/>
              <a:t>11 января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F:\АКЦИИ ЭКОЛОГИЯ\IMG_3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86124"/>
            <a:ext cx="4929222" cy="3237705"/>
          </a:xfrm>
          <a:prstGeom prst="rect">
            <a:avLst/>
          </a:prstGeom>
          <a:noFill/>
        </p:spPr>
      </p:pic>
      <p:pic>
        <p:nvPicPr>
          <p:cNvPr id="8" name="Содержимое 7" descr="IMG_35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71934" y="1000108"/>
            <a:ext cx="4681542" cy="3214710"/>
          </a:xfr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5286380" y="4286256"/>
            <a:ext cx="3643338" cy="284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Викторина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800" dirty="0" smtClean="0"/>
              <a:t>Игры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800" dirty="0" smtClean="0"/>
              <a:t>Просмотр видео о заповедниках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ru-RU" sz="28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День защиты морских млекопитающих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28736"/>
            <a:ext cx="3971924" cy="4697427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19 февраля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57818" y="4643446"/>
            <a:ext cx="3571900" cy="1928826"/>
          </a:xfrm>
        </p:spPr>
        <p:txBody>
          <a:bodyPr/>
          <a:lstStyle/>
          <a:p>
            <a:pPr algn="just"/>
            <a:r>
              <a:rPr lang="ru-RU" dirty="0" smtClean="0"/>
              <a:t>Участие в проекте «Детское творчество»</a:t>
            </a:r>
            <a:endParaRPr lang="ru-RU" dirty="0"/>
          </a:p>
        </p:txBody>
      </p:sp>
      <p:pic>
        <p:nvPicPr>
          <p:cNvPr id="2051" name="Picture 3" descr="D:\Пользователь\Desktop\ФОТО ПЛИТКА\IMG_9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143248"/>
            <a:ext cx="5107817" cy="3405212"/>
          </a:xfrm>
          <a:prstGeom prst="rect">
            <a:avLst/>
          </a:prstGeom>
          <a:noFill/>
        </p:spPr>
      </p:pic>
      <p:pic>
        <p:nvPicPr>
          <p:cNvPr id="2050" name="Picture 2" descr="D:\Пользователь\Desktop\ФОТО ПЛИТКА\IMG_9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000108"/>
            <a:ext cx="4893471" cy="340519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Всемирный день кошек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85720" y="4500570"/>
            <a:ext cx="3500462" cy="2525699"/>
          </a:xfrm>
        </p:spPr>
        <p:txBody>
          <a:bodyPr/>
          <a:lstStyle/>
          <a:p>
            <a:pPr algn="just"/>
            <a:r>
              <a:rPr lang="ru-RU" b="1" dirty="0" err="1" smtClean="0"/>
              <a:t>Фотовернисаж</a:t>
            </a:r>
            <a:r>
              <a:rPr lang="ru-RU" b="1" dirty="0" smtClean="0"/>
              <a:t> «Мой любимый кот»</a:t>
            </a:r>
          </a:p>
          <a:p>
            <a:pPr algn="just"/>
            <a:r>
              <a:rPr lang="ru-RU" b="1" dirty="0" smtClean="0"/>
              <a:t>Рассказы детей</a:t>
            </a:r>
            <a:endParaRPr lang="ru-RU" b="1" dirty="0"/>
          </a:p>
        </p:txBody>
      </p:sp>
      <p:pic>
        <p:nvPicPr>
          <p:cNvPr id="3074" name="Picture 2" descr="F:\АКЦИИ ЭКОЛОГИЯ\IMG_3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5214974" cy="3476649"/>
          </a:xfrm>
          <a:prstGeom prst="rect">
            <a:avLst/>
          </a:prstGeom>
          <a:noFill/>
        </p:spPr>
      </p:pic>
      <p:pic>
        <p:nvPicPr>
          <p:cNvPr id="7" name="Содержимое 6" descr="IMG_354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786182" y="3143248"/>
            <a:ext cx="5047086" cy="3364724"/>
          </a:xfrm>
        </p:spPr>
      </p:pic>
      <p:sp>
        <p:nvSpPr>
          <p:cNvPr id="8" name="Содержимое 5"/>
          <p:cNvSpPr txBox="1">
            <a:spLocks/>
          </p:cNvSpPr>
          <p:nvPr/>
        </p:nvSpPr>
        <p:spPr>
          <a:xfrm>
            <a:off x="4800600" y="17526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марта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Всемирный день воды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85720" y="1600200"/>
            <a:ext cx="3500462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22 марта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4099" name="Picture 3" descr="F:\АКЦИИ ЭКОЛОГИЯ\IMG_35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071546"/>
            <a:ext cx="5028026" cy="3352017"/>
          </a:xfrm>
          <a:prstGeom prst="rect">
            <a:avLst/>
          </a:prstGeom>
          <a:noFill/>
        </p:spPr>
      </p:pic>
      <p:pic>
        <p:nvPicPr>
          <p:cNvPr id="4098" name="Picture 2" descr="F:\АКЦИИ ЭКОЛОГИЯ\IMG_3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3381353"/>
            <a:ext cx="4786347" cy="3190898"/>
          </a:xfrm>
          <a:prstGeom prst="rect">
            <a:avLst/>
          </a:prstGeom>
          <a:noFill/>
        </p:spPr>
      </p:pic>
      <p:sp>
        <p:nvSpPr>
          <p:cNvPr id="6" name="Содержимое 4"/>
          <p:cNvSpPr txBox="1">
            <a:spLocks/>
          </p:cNvSpPr>
          <p:nvPr/>
        </p:nvSpPr>
        <p:spPr>
          <a:xfrm>
            <a:off x="5072066" y="4357695"/>
            <a:ext cx="3786214" cy="2214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Принимаем почту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800" dirty="0" smtClean="0"/>
              <a:t>Стихи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Загадки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800" dirty="0" smtClean="0"/>
              <a:t>Опыты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День птиц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14282" y="1285860"/>
            <a:ext cx="2571768" cy="4311649"/>
          </a:xfrm>
        </p:spPr>
        <p:txBody>
          <a:bodyPr/>
          <a:lstStyle/>
          <a:p>
            <a:pPr algn="just"/>
            <a:r>
              <a:rPr lang="ru-RU" b="1" dirty="0" smtClean="0"/>
              <a:t>Выставка поделок</a:t>
            </a:r>
          </a:p>
          <a:p>
            <a:pPr algn="just"/>
            <a:r>
              <a:rPr lang="ru-RU" b="1" dirty="0" smtClean="0"/>
              <a:t>Праздник</a:t>
            </a:r>
          </a:p>
          <a:p>
            <a:pPr algn="just"/>
            <a:r>
              <a:rPr lang="ru-RU" b="1" dirty="0" smtClean="0"/>
              <a:t>Прогулка</a:t>
            </a:r>
          </a:p>
        </p:txBody>
      </p:sp>
      <p:pic>
        <p:nvPicPr>
          <p:cNvPr id="5122" name="Picture 2" descr="F:\АКЦИИ ЭКОЛОГИЯ\DSCN79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143248"/>
            <a:ext cx="4610104" cy="3457578"/>
          </a:xfrm>
          <a:prstGeom prst="rect">
            <a:avLst/>
          </a:prstGeom>
          <a:noFill/>
        </p:spPr>
      </p:pic>
      <p:pic>
        <p:nvPicPr>
          <p:cNvPr id="5123" name="Picture 3" descr="F:\АКЦИИ ЭКОЛОГИЯ\IMG_3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428736"/>
            <a:ext cx="4286280" cy="2857520"/>
          </a:xfrm>
          <a:prstGeom prst="rect">
            <a:avLst/>
          </a:prstGeom>
          <a:noFill/>
        </p:spPr>
      </p:pic>
      <p:pic>
        <p:nvPicPr>
          <p:cNvPr id="5124" name="Picture 4" descr="F:\АКЦИИ ЭКОЛОГИЯ\IMG_35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643313"/>
            <a:ext cx="4357718" cy="2905145"/>
          </a:xfrm>
          <a:prstGeom prst="rect">
            <a:avLst/>
          </a:prstGeom>
          <a:noFill/>
        </p:spPr>
      </p:pic>
      <p:sp>
        <p:nvSpPr>
          <p:cNvPr id="7" name="Содержимое 4"/>
          <p:cNvSpPr txBox="1">
            <a:spLocks/>
          </p:cNvSpPr>
          <p:nvPr/>
        </p:nvSpPr>
        <p:spPr>
          <a:xfrm>
            <a:off x="4800600" y="17526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апреля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АКЦИЯ «ЧИСТОЕ ДЕТСТВО»</a:t>
            </a:r>
            <a:br>
              <a:rPr lang="ru-RU" sz="3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</a:br>
            <a:r>
              <a:rPr lang="ru-RU" sz="3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21 </a:t>
            </a:r>
            <a:r>
              <a:rPr lang="ru-RU" sz="3600" b="1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МАРТА - Всемирный день Земли</a:t>
            </a:r>
            <a:endParaRPr lang="ru-RU" sz="3600" b="1" dirty="0" smtClean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457200" y="1285861"/>
            <a:ext cx="8043890" cy="10001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ПРОБЛЕМА – территория, прилегающая к детскому саду между улицей Седова и Береговой</a:t>
            </a:r>
            <a:endParaRPr lang="ru-RU" dirty="0"/>
          </a:p>
        </p:txBody>
      </p:sp>
      <p:pic>
        <p:nvPicPr>
          <p:cNvPr id="9" name="Содержимое 8" descr="IMG_342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71604" y="2428868"/>
            <a:ext cx="5938888" cy="3959258"/>
          </a:xfrm>
        </p:spPr>
      </p:pic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ПОДГОТОВКА К АКЦИИ</a:t>
            </a:r>
          </a:p>
        </p:txBody>
      </p:sp>
      <p:pic>
        <p:nvPicPr>
          <p:cNvPr id="4" name="Содержимое 3" descr="IMG_34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142984"/>
            <a:ext cx="4714908" cy="3143272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357818" y="1285860"/>
            <a:ext cx="3328982" cy="4840303"/>
          </a:xfrm>
        </p:spPr>
        <p:txBody>
          <a:bodyPr/>
          <a:lstStyle/>
          <a:p>
            <a:r>
              <a:rPr lang="ru-RU" dirty="0" smtClean="0"/>
              <a:t>Плакаты</a:t>
            </a:r>
          </a:p>
          <a:p>
            <a:r>
              <a:rPr lang="ru-RU" dirty="0" smtClean="0"/>
              <a:t>Листовки</a:t>
            </a:r>
          </a:p>
          <a:p>
            <a:r>
              <a:rPr lang="ru-RU" dirty="0" smtClean="0"/>
              <a:t>Транспаранты</a:t>
            </a:r>
          </a:p>
          <a:p>
            <a:endParaRPr lang="ru-RU" dirty="0"/>
          </a:p>
        </p:txBody>
      </p:sp>
      <p:pic>
        <p:nvPicPr>
          <p:cNvPr id="6146" name="Picture 2" descr="D:\Пользователь\Desktop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5874" y="3286124"/>
            <a:ext cx="5218250" cy="3286130"/>
          </a:xfrm>
          <a:prstGeom prst="rect">
            <a:avLst/>
          </a:prstGeom>
          <a:noFill/>
        </p:spPr>
      </p:pic>
      <p:sp>
        <p:nvSpPr>
          <p:cNvPr id="7" name="Содержимое 5"/>
          <p:cNvSpPr txBox="1">
            <a:spLocks/>
          </p:cNvSpPr>
          <p:nvPr/>
        </p:nvSpPr>
        <p:spPr>
          <a:xfrm>
            <a:off x="428596" y="4500570"/>
            <a:ext cx="3686172" cy="2054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Стихи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Беседы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Опросник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251</Words>
  <Application>Microsoft Office PowerPoint</Application>
  <PresentationFormat>Экран (4:3)</PresentationFormat>
  <Paragraphs>77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    ЦЕЛЬ ПРОЕКТА «ЭКОЛОГИЧЕСКИЙ КАЛЕНДАРЬ»  Формирование у детей и родителей  чувства сопричастности ко всему живому, гуманное отношение к окружающей среде и стремление проявлять заботу о сохранении природы.  </vt:lpstr>
      <vt:lpstr>МЕРОПРИЯТИЯ 2016</vt:lpstr>
      <vt:lpstr>День защиты морских млекопитающих</vt:lpstr>
      <vt:lpstr>Всемирный день кошек</vt:lpstr>
      <vt:lpstr>Всемирный день воды</vt:lpstr>
      <vt:lpstr>День птиц</vt:lpstr>
      <vt:lpstr>АКЦИЯ «ЧИСТОЕ ДЕТСТВО» 21 МАРТА - Всемирный день Земли</vt:lpstr>
      <vt:lpstr>ПОДГОТОВКА К АКЦИИ</vt:lpstr>
      <vt:lpstr>ЦЕЛЬ</vt:lpstr>
      <vt:lpstr>УЧАСТНИКИ</vt:lpstr>
      <vt:lpstr>ОРГАНИЗАЦИОННЫЙ ЭТАП</vt:lpstr>
      <vt:lpstr>ОБЗОР   ОБЪЕКТА</vt:lpstr>
      <vt:lpstr>ОПРОС ПРОХОЖИХ</vt:lpstr>
      <vt:lpstr>УБОРКА ОБЪЕКТА</vt:lpstr>
      <vt:lpstr>УБОРКА ОБЪЕКТА</vt:lpstr>
      <vt:lpstr>УБОРКА ОБЪЕКТА</vt:lpstr>
      <vt:lpstr>РЕЗУЛЬТАТ</vt:lpstr>
      <vt:lpstr>НА ПАМЯТЬ  ЖИТЕЛЯМ  РАЙОНА</vt:lpstr>
      <vt:lpstr>ТОЛЬКО ВМЕСТЕ, ТОЛЬКО ДРУЖНО ПОМОГАТЬ ПРИРОДЕ НУЖНО!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Improot</cp:lastModifiedBy>
  <cp:revision>27</cp:revision>
  <dcterms:created xsi:type="dcterms:W3CDTF">2013-08-23T08:38:35Z</dcterms:created>
  <dcterms:modified xsi:type="dcterms:W3CDTF">2016-07-19T20:35:28Z</dcterms:modified>
</cp:coreProperties>
</file>